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0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75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94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20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3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9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14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4F32E-EA1E-4387-9120-D7BC06AB2E77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86C-4207-44CD-B1B2-206BFA0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9760" y="-121921"/>
            <a:ext cx="6858000" cy="1945323"/>
          </a:xfrm>
        </p:spPr>
        <p:txBody>
          <a:bodyPr/>
          <a:lstStyle/>
          <a:p>
            <a:r>
              <a:rPr lang="ru-RU" dirty="0" smtClean="0"/>
              <a:t>Мой прадед - герой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200" y="2128838"/>
            <a:ext cx="7274560" cy="14271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Минин </a:t>
            </a:r>
            <a:r>
              <a:rPr lang="ru-RU" dirty="0" err="1" smtClean="0"/>
              <a:t>Фокей</a:t>
            </a:r>
            <a:r>
              <a:rPr lang="ru-RU" dirty="0" smtClean="0"/>
              <a:t> </a:t>
            </a:r>
            <a:r>
              <a:rPr lang="ru-RU" dirty="0" err="1" smtClean="0"/>
              <a:t>Никонович</a:t>
            </a:r>
            <a:r>
              <a:rPr lang="ru-RU" dirty="0" smtClean="0"/>
              <a:t> (1907-1977)</a:t>
            </a:r>
          </a:p>
          <a:p>
            <a:r>
              <a:rPr lang="ru-RU" dirty="0" smtClean="0"/>
              <a:t>ушел на фронт 22.08 1941 года, прошел всю войну, был ранен в 1943 году, попадал в плен к немцам, вернулся домой в 1945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21220" y="947423"/>
            <a:ext cx="4450080" cy="33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3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66161" y="729695"/>
            <a:ext cx="4623435" cy="3467576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72760" cy="1325563"/>
          </a:xfrm>
        </p:spPr>
        <p:txBody>
          <a:bodyPr/>
          <a:lstStyle/>
          <a:p>
            <a:r>
              <a:rPr lang="ru-RU" dirty="0" smtClean="0"/>
              <a:t>Мой прадед - герой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200" y="2128838"/>
            <a:ext cx="7274560" cy="1427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Рогожников Аркадий Петрович (1906-1943)</a:t>
            </a:r>
          </a:p>
          <a:p>
            <a:r>
              <a:rPr lang="ru-RU" dirty="0" smtClean="0"/>
              <a:t>ушел на фронт в 1941 году, погиб в 1943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79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6" b="22529"/>
          <a:stretch/>
        </p:blipFill>
        <p:spPr>
          <a:xfrm>
            <a:off x="7416800" y="280179"/>
            <a:ext cx="3329940" cy="4596622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/>
          <a:p>
            <a:r>
              <a:rPr lang="ru-RU" dirty="0" smtClean="0"/>
              <a:t>Мой прадед - герой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3200" y="2128838"/>
            <a:ext cx="7274560" cy="1427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Верхоланцев</a:t>
            </a:r>
            <a:r>
              <a:rPr lang="ru-RU" dirty="0" smtClean="0"/>
              <a:t> Семен Андреевич(1908-1991)</a:t>
            </a:r>
          </a:p>
          <a:p>
            <a:r>
              <a:rPr lang="ru-RU" dirty="0" smtClean="0"/>
              <a:t>прошел всю войну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927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68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Мой прадед - герой</vt:lpstr>
      <vt:lpstr>Мой прадед - герой</vt:lpstr>
      <vt:lpstr>Мой прадед - герой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4</cp:revision>
  <dcterms:created xsi:type="dcterms:W3CDTF">2020-05-14T08:08:39Z</dcterms:created>
  <dcterms:modified xsi:type="dcterms:W3CDTF">2020-05-14T11:16:22Z</dcterms:modified>
</cp:coreProperties>
</file>